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ECDBBF2-BD6C-41DA-9FCA-6BEF6D448D8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93BF117-C322-43A8-AD81-AE06A64742B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FEB27E3-7162-49C3-A53C-D13E506A6CF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45DB8D6-1886-4A0A-BA4E-7861ACA6B17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7A29C0E-BF16-423D-967F-7C9CB1A4C6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196D6B-657E-4F07-94E7-296871A901E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F89650-F3D7-4692-9E07-23AF9AFF88D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E057C41-3ACF-4E0D-84AC-4EACF92E7DB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266B8D0-F3E2-4DB4-84BC-06A9099D3C7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915E71-BAA1-4D14-95BF-E6D26C20132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E6E1035-7E40-480E-9F1A-4BBC269A81A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45B8DBF-2E33-40E5-8882-4553A9B2BCC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6887160"/>
            <a:ext cx="319464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6887160"/>
            <a:ext cx="234792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EB99FAC-84EC-4C83-8B53-B223DE78448D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6887160"/>
            <a:ext cx="234792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KFileMetaData Pres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Slide 2 Title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Left list 1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1a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1b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Right list 1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Right list 2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LibreOffice/7.6.2.1$Linux_X86_64 LibreOffice_project/60$Build-1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2014-07-02T10:59:23Z</dcterms:created>
  <dc:creator/>
  <dc:description>KFileMetaData comment</dc:description>
  <cp:keywords>KFileMetaData keyword</cp:keywords>
  <dc:language>de-DE</dc:language>
  <cp:lastModifiedBy>Author KFM</cp:lastModifiedBy>
  <dcterms:modified xsi:type="dcterms:W3CDTF">2023-11-12T07:51:59Z</dcterms:modified>
  <cp:revision>4</cp:revision>
  <dc:subject>KFileMetaData Subject</dc:subject>
  <dc:title>KFileMetaData Title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